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5"/>
  </p:notesMasterIdLst>
  <p:handoutMasterIdLst>
    <p:handoutMasterId r:id="rId6"/>
  </p:handoutMasterIdLst>
  <p:sldIdLst>
    <p:sldId id="256" r:id="rId4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87501170-F4EA-9D42-AE66-E1EA206DB100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200" y="11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0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0827615-E09F-49B6-9486-8FD04A45A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2191DCE-787B-43B0-A46F-DAF4C248DF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BEF78-5BAF-4E28-85EF-A218E10451AC}" type="datetime1">
              <a:rPr lang="es-MX" smtClean="0"/>
              <a:t>17/02/20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27E27F-429E-4481-A0C7-3014C0D213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C82121-6C99-472E-8A5A-567647D85D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70E7D-6F30-40E3-AF7A-EC5C9438BD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43059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899D8-5AF9-4A36-9A9A-B5B926F5CF88}" type="datetime1">
              <a:rPr lang="es-MX" noProof="0" smtClean="0"/>
              <a:t>17/02/20</a:t>
            </a:fld>
            <a:endParaRPr lang="es-MX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 noProof="0"/>
              <a:t>Editar los estilos de texto del patrón</a:t>
            </a:r>
          </a:p>
          <a:p>
            <a:pPr lvl="1"/>
            <a:r>
              <a:rPr lang="es-MX" noProof="0"/>
              <a:t>Segundo nivel</a:t>
            </a:r>
          </a:p>
          <a:p>
            <a:pPr lvl="2"/>
            <a:r>
              <a:rPr lang="es-MX" noProof="0"/>
              <a:t>Tercer nivel</a:t>
            </a:r>
          </a:p>
          <a:p>
            <a:pPr lvl="3"/>
            <a:r>
              <a:rPr lang="es-MX" noProof="0"/>
              <a:t>Cuarto nivel</a:t>
            </a:r>
          </a:p>
          <a:p>
            <a:pPr lvl="4"/>
            <a:r>
              <a:rPr lang="es-MX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01CEA-9E96-48C5-8EEB-55481BD014B6}" type="slidenum">
              <a:rPr lang="es-MX" noProof="0" smtClean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6334153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01CEA-9E96-48C5-8EEB-55481BD014B6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902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o 73">
            <a:extLst>
              <a:ext uri="{FF2B5EF4-FFF2-40B4-BE49-F238E27FC236}">
                <a16:creationId xmlns:a16="http://schemas.microsoft.com/office/drawing/2014/main" id="{B9A0CF91-2F3B-40C7-8AB8-A01998346BF2}"/>
              </a:ext>
            </a:extLst>
          </p:cNvPr>
          <p:cNvGrpSpPr/>
          <p:nvPr userDrawn="1"/>
        </p:nvGrpSpPr>
        <p:grpSpPr>
          <a:xfrm>
            <a:off x="345440" y="3227204"/>
            <a:ext cx="11541760" cy="1221033"/>
            <a:chOff x="345440" y="3227204"/>
            <a:chExt cx="11541760" cy="1221033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773EC5C4-1F47-442F-9D5A-B34278E4683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45440" y="3848801"/>
              <a:ext cx="11541760" cy="0"/>
            </a:xfrm>
            <a:prstGeom prst="line">
              <a:avLst/>
            </a:prstGeom>
            <a:ln w="177800" cap="rnd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AD0888A5-07F2-4FCF-8971-919AF42D5352}"/>
                </a:ext>
              </a:extLst>
            </p:cNvPr>
            <p:cNvGrpSpPr/>
            <p:nvPr userDrawn="1"/>
          </p:nvGrpSpPr>
          <p:grpSpPr>
            <a:xfrm>
              <a:off x="975360" y="3249361"/>
              <a:ext cx="1198873" cy="1198876"/>
              <a:chOff x="975360" y="2700721"/>
              <a:chExt cx="1198873" cy="1198876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F4E8BDE3-4E10-4D56-84BA-7E03385799CB}"/>
                  </a:ext>
                </a:extLst>
              </p:cNvPr>
              <p:cNvSpPr/>
              <p:nvPr userDrawn="1"/>
            </p:nvSpPr>
            <p:spPr>
              <a:xfrm>
                <a:off x="975360" y="2700724"/>
                <a:ext cx="1198873" cy="11988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16" name="Círculo: Hueco 15">
                <a:extLst>
                  <a:ext uri="{FF2B5EF4-FFF2-40B4-BE49-F238E27FC236}">
                    <a16:creationId xmlns:a16="http://schemas.microsoft.com/office/drawing/2014/main" id="{F5EF6C12-ED46-4CB9-82B8-B9991382C462}"/>
                  </a:ext>
                </a:extLst>
              </p:cNvPr>
              <p:cNvSpPr/>
              <p:nvPr userDrawn="1"/>
            </p:nvSpPr>
            <p:spPr>
              <a:xfrm>
                <a:off x="975360" y="2700721"/>
                <a:ext cx="1198873" cy="1198873"/>
              </a:xfrm>
              <a:prstGeom prst="donut">
                <a:avLst>
                  <a:gd name="adj" fmla="val 1536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77768214-9A9D-41A1-9221-4E7DCB69CD98}"/>
                </a:ext>
              </a:extLst>
            </p:cNvPr>
            <p:cNvGrpSpPr/>
            <p:nvPr userDrawn="1"/>
          </p:nvGrpSpPr>
          <p:grpSpPr>
            <a:xfrm>
              <a:off x="3220718" y="3227208"/>
              <a:ext cx="1198877" cy="1198874"/>
              <a:chOff x="3220718" y="2678568"/>
              <a:chExt cx="1198877" cy="1198874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DE241B73-D0FF-4F54-8CB5-8A8DE0435F7A}"/>
                  </a:ext>
                </a:extLst>
              </p:cNvPr>
              <p:cNvSpPr/>
              <p:nvPr userDrawn="1"/>
            </p:nvSpPr>
            <p:spPr>
              <a:xfrm>
                <a:off x="3220718" y="2678568"/>
                <a:ext cx="1198873" cy="11988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17" name="Círculo: Hueco 16">
                <a:extLst>
                  <a:ext uri="{FF2B5EF4-FFF2-40B4-BE49-F238E27FC236}">
                    <a16:creationId xmlns:a16="http://schemas.microsoft.com/office/drawing/2014/main" id="{43FC3FE9-3BB8-4E25-8643-4B9FE540F540}"/>
                  </a:ext>
                </a:extLst>
              </p:cNvPr>
              <p:cNvSpPr/>
              <p:nvPr userDrawn="1"/>
            </p:nvSpPr>
            <p:spPr>
              <a:xfrm>
                <a:off x="3220721" y="2678568"/>
                <a:ext cx="1198874" cy="1198874"/>
              </a:xfrm>
              <a:prstGeom prst="donut">
                <a:avLst>
                  <a:gd name="adj" fmla="val 1536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7DBADE76-D1FD-4716-BC11-B0597BDA827B}"/>
                </a:ext>
              </a:extLst>
            </p:cNvPr>
            <p:cNvGrpSpPr/>
            <p:nvPr userDrawn="1"/>
          </p:nvGrpSpPr>
          <p:grpSpPr>
            <a:xfrm>
              <a:off x="5466080" y="3249360"/>
              <a:ext cx="1198873" cy="1198876"/>
              <a:chOff x="5466080" y="2700720"/>
              <a:chExt cx="1198873" cy="1198876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00324D9D-D041-4429-9B95-C40E7FD87798}"/>
                  </a:ext>
                </a:extLst>
              </p:cNvPr>
              <p:cNvSpPr/>
              <p:nvPr userDrawn="1"/>
            </p:nvSpPr>
            <p:spPr>
              <a:xfrm>
                <a:off x="5466080" y="2700723"/>
                <a:ext cx="1198873" cy="11988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18" name="Círculo: Hueco 17">
                <a:extLst>
                  <a:ext uri="{FF2B5EF4-FFF2-40B4-BE49-F238E27FC236}">
                    <a16:creationId xmlns:a16="http://schemas.microsoft.com/office/drawing/2014/main" id="{1DDD0C37-64DC-4390-A307-EAD4C3085251}"/>
                  </a:ext>
                </a:extLst>
              </p:cNvPr>
              <p:cNvSpPr/>
              <p:nvPr userDrawn="1"/>
            </p:nvSpPr>
            <p:spPr>
              <a:xfrm>
                <a:off x="5466080" y="2700720"/>
                <a:ext cx="1198873" cy="1198873"/>
              </a:xfrm>
              <a:prstGeom prst="donut">
                <a:avLst>
                  <a:gd name="adj" fmla="val 1536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7F066A8B-005D-4E24-BDDB-83EB1B8A97AB}"/>
                </a:ext>
              </a:extLst>
            </p:cNvPr>
            <p:cNvGrpSpPr/>
            <p:nvPr userDrawn="1"/>
          </p:nvGrpSpPr>
          <p:grpSpPr>
            <a:xfrm>
              <a:off x="7711438" y="3227204"/>
              <a:ext cx="1198877" cy="1198877"/>
              <a:chOff x="7711438" y="2678564"/>
              <a:chExt cx="1198877" cy="1198877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60751DBE-F4B9-49A6-92B0-477617634283}"/>
                  </a:ext>
                </a:extLst>
              </p:cNvPr>
              <p:cNvSpPr/>
              <p:nvPr userDrawn="1"/>
            </p:nvSpPr>
            <p:spPr>
              <a:xfrm>
                <a:off x="7711440" y="2678568"/>
                <a:ext cx="1198873" cy="11988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19" name="Círculo: Hueco 18">
                <a:extLst>
                  <a:ext uri="{FF2B5EF4-FFF2-40B4-BE49-F238E27FC236}">
                    <a16:creationId xmlns:a16="http://schemas.microsoft.com/office/drawing/2014/main" id="{5BA1BDFF-D187-4F3E-8E69-2292F809ED2B}"/>
                  </a:ext>
                </a:extLst>
              </p:cNvPr>
              <p:cNvSpPr/>
              <p:nvPr userDrawn="1"/>
            </p:nvSpPr>
            <p:spPr>
              <a:xfrm>
                <a:off x="7711438" y="2678564"/>
                <a:ext cx="1198877" cy="1198877"/>
              </a:xfrm>
              <a:prstGeom prst="donut">
                <a:avLst>
                  <a:gd name="adj" fmla="val 15363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5C92BF73-A0CF-44E2-8ED7-366C39070A18}"/>
                </a:ext>
              </a:extLst>
            </p:cNvPr>
            <p:cNvGrpSpPr/>
            <p:nvPr userDrawn="1"/>
          </p:nvGrpSpPr>
          <p:grpSpPr>
            <a:xfrm>
              <a:off x="9956796" y="3249358"/>
              <a:ext cx="1198877" cy="1198877"/>
              <a:chOff x="9956796" y="2700718"/>
              <a:chExt cx="1198877" cy="1198877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Elipse 14">
                <a:extLst>
                  <a:ext uri="{FF2B5EF4-FFF2-40B4-BE49-F238E27FC236}">
                    <a16:creationId xmlns:a16="http://schemas.microsoft.com/office/drawing/2014/main" id="{06B91428-2BB1-4A9D-B661-7C96679DB024}"/>
                  </a:ext>
                </a:extLst>
              </p:cNvPr>
              <p:cNvSpPr/>
              <p:nvPr userDrawn="1"/>
            </p:nvSpPr>
            <p:spPr>
              <a:xfrm>
                <a:off x="9956800" y="2700722"/>
                <a:ext cx="1198873" cy="119887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20" name="Círculo: Hueco 19">
                <a:extLst>
                  <a:ext uri="{FF2B5EF4-FFF2-40B4-BE49-F238E27FC236}">
                    <a16:creationId xmlns:a16="http://schemas.microsoft.com/office/drawing/2014/main" id="{B5BC5108-ED06-4FAB-BB93-93062E7A6D49}"/>
                  </a:ext>
                </a:extLst>
              </p:cNvPr>
              <p:cNvSpPr/>
              <p:nvPr userDrawn="1"/>
            </p:nvSpPr>
            <p:spPr>
              <a:xfrm>
                <a:off x="9956796" y="2700718"/>
                <a:ext cx="1198873" cy="1198873"/>
              </a:xfrm>
              <a:prstGeom prst="donut">
                <a:avLst>
                  <a:gd name="adj" fmla="val 15363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487E8E15-D7B1-412B-AD6D-32B85B1FDBCD}"/>
              </a:ext>
            </a:extLst>
          </p:cNvPr>
          <p:cNvGrpSpPr/>
          <p:nvPr userDrawn="1"/>
        </p:nvGrpSpPr>
        <p:grpSpPr>
          <a:xfrm>
            <a:off x="403854" y="4617706"/>
            <a:ext cx="2341884" cy="1537384"/>
            <a:chOff x="403854" y="4069066"/>
            <a:chExt cx="2341884" cy="1537384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4" name="Diamante 23">
              <a:extLst>
                <a:ext uri="{FF2B5EF4-FFF2-40B4-BE49-F238E27FC236}">
                  <a16:creationId xmlns:a16="http://schemas.microsoft.com/office/drawing/2014/main" id="{BA8E296D-FABC-4041-8179-D5E07C0B6210}"/>
                </a:ext>
              </a:extLst>
            </p:cNvPr>
            <p:cNvSpPr/>
            <p:nvPr userDrawn="1"/>
          </p:nvSpPr>
          <p:spPr>
            <a:xfrm>
              <a:off x="1244596" y="4069066"/>
              <a:ext cx="660400" cy="579120"/>
            </a:xfrm>
            <a:prstGeom prst="diamond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noProof="0"/>
            </a:p>
          </p:txBody>
        </p: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18A9B19D-6EB3-4467-AF42-95D984C5D788}"/>
                </a:ext>
              </a:extLst>
            </p:cNvPr>
            <p:cNvGrpSpPr/>
            <p:nvPr userDrawn="1"/>
          </p:nvGrpSpPr>
          <p:grpSpPr>
            <a:xfrm>
              <a:off x="403854" y="4331800"/>
              <a:ext cx="2341884" cy="1274650"/>
              <a:chOff x="403854" y="4331800"/>
              <a:chExt cx="2341884" cy="1274650"/>
            </a:xfrm>
          </p:grpSpPr>
          <p:sp>
            <p:nvSpPr>
              <p:cNvPr id="21" name="Rectángulo: Esquinas redondeadas 20">
                <a:extLst>
                  <a:ext uri="{FF2B5EF4-FFF2-40B4-BE49-F238E27FC236}">
                    <a16:creationId xmlns:a16="http://schemas.microsoft.com/office/drawing/2014/main" id="{9BF44FD4-7FD7-40F2-98C8-E788E2B4D9A5}"/>
                  </a:ext>
                </a:extLst>
              </p:cNvPr>
              <p:cNvSpPr/>
              <p:nvPr userDrawn="1"/>
            </p:nvSpPr>
            <p:spPr>
              <a:xfrm>
                <a:off x="403854" y="4336472"/>
                <a:ext cx="2341884" cy="1269978"/>
              </a:xfrm>
              <a:prstGeom prst="roundRect">
                <a:avLst>
                  <a:gd name="adj" fmla="val 102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22" name="Rectángulo: Esquinas redondeadas 21">
                <a:extLst>
                  <a:ext uri="{FF2B5EF4-FFF2-40B4-BE49-F238E27FC236}">
                    <a16:creationId xmlns:a16="http://schemas.microsoft.com/office/drawing/2014/main" id="{90E08B57-ED76-43AF-B67C-BCA6FD9A2059}"/>
                  </a:ext>
                </a:extLst>
              </p:cNvPr>
              <p:cNvSpPr/>
              <p:nvPr userDrawn="1"/>
            </p:nvSpPr>
            <p:spPr>
              <a:xfrm>
                <a:off x="403854" y="4331800"/>
                <a:ext cx="2341884" cy="1104232"/>
              </a:xfrm>
              <a:prstGeom prst="roundRect">
                <a:avLst>
                  <a:gd name="adj" fmla="val 10267"/>
                </a:avLst>
              </a:prstGeom>
              <a:solidFill>
                <a:schemeClr val="bg1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</p:grp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CFFC21A9-96FB-4FF8-AEB8-48E0A946427A}"/>
              </a:ext>
            </a:extLst>
          </p:cNvPr>
          <p:cNvGrpSpPr/>
          <p:nvPr userDrawn="1"/>
        </p:nvGrpSpPr>
        <p:grpSpPr>
          <a:xfrm>
            <a:off x="4945374" y="4617706"/>
            <a:ext cx="2341884" cy="1537384"/>
            <a:chOff x="403854" y="4069066"/>
            <a:chExt cx="2341884" cy="1537384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" name="Diamante 31">
              <a:extLst>
                <a:ext uri="{FF2B5EF4-FFF2-40B4-BE49-F238E27FC236}">
                  <a16:creationId xmlns:a16="http://schemas.microsoft.com/office/drawing/2014/main" id="{E70F75C1-D801-4001-B85E-599E24F7D1A5}"/>
                </a:ext>
              </a:extLst>
            </p:cNvPr>
            <p:cNvSpPr/>
            <p:nvPr userDrawn="1"/>
          </p:nvSpPr>
          <p:spPr>
            <a:xfrm>
              <a:off x="1244596" y="4069066"/>
              <a:ext cx="660400" cy="579120"/>
            </a:xfrm>
            <a:prstGeom prst="diamond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noProof="0"/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583F934F-15A5-4EBD-BCF8-D261ADDF9DB4}"/>
                </a:ext>
              </a:extLst>
            </p:cNvPr>
            <p:cNvGrpSpPr/>
            <p:nvPr userDrawn="1"/>
          </p:nvGrpSpPr>
          <p:grpSpPr>
            <a:xfrm>
              <a:off x="403854" y="4331800"/>
              <a:ext cx="2341884" cy="1274650"/>
              <a:chOff x="403854" y="4331800"/>
              <a:chExt cx="2341884" cy="1274650"/>
            </a:xfrm>
          </p:grpSpPr>
          <p:sp>
            <p:nvSpPr>
              <p:cNvPr id="34" name="Rectángulo: Esquinas redondeadas 33">
                <a:extLst>
                  <a:ext uri="{FF2B5EF4-FFF2-40B4-BE49-F238E27FC236}">
                    <a16:creationId xmlns:a16="http://schemas.microsoft.com/office/drawing/2014/main" id="{307ACF98-3D7E-4BB7-9540-6C99E885B32D}"/>
                  </a:ext>
                </a:extLst>
              </p:cNvPr>
              <p:cNvSpPr/>
              <p:nvPr userDrawn="1"/>
            </p:nvSpPr>
            <p:spPr>
              <a:xfrm>
                <a:off x="403854" y="4336472"/>
                <a:ext cx="2341884" cy="1269978"/>
              </a:xfrm>
              <a:prstGeom prst="roundRect">
                <a:avLst>
                  <a:gd name="adj" fmla="val 1026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35" name="Rectángulo: Esquinas redondeadas 34">
                <a:extLst>
                  <a:ext uri="{FF2B5EF4-FFF2-40B4-BE49-F238E27FC236}">
                    <a16:creationId xmlns:a16="http://schemas.microsoft.com/office/drawing/2014/main" id="{028A08F1-3092-4779-A9E8-517DB617DCF8}"/>
                  </a:ext>
                </a:extLst>
              </p:cNvPr>
              <p:cNvSpPr/>
              <p:nvPr userDrawn="1"/>
            </p:nvSpPr>
            <p:spPr>
              <a:xfrm>
                <a:off x="403854" y="4331800"/>
                <a:ext cx="2341884" cy="1104232"/>
              </a:xfrm>
              <a:prstGeom prst="roundRect">
                <a:avLst>
                  <a:gd name="adj" fmla="val 10267"/>
                </a:avLst>
              </a:prstGeom>
              <a:solidFill>
                <a:schemeClr val="bg1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</p:grp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2F003540-5294-4111-ACCA-A23E40CB5D0A}"/>
              </a:ext>
            </a:extLst>
          </p:cNvPr>
          <p:cNvGrpSpPr/>
          <p:nvPr userDrawn="1"/>
        </p:nvGrpSpPr>
        <p:grpSpPr>
          <a:xfrm>
            <a:off x="9385293" y="4617706"/>
            <a:ext cx="2341884" cy="1537384"/>
            <a:chOff x="403854" y="4069066"/>
            <a:chExt cx="2341884" cy="1537384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7" name="Diamante 36">
              <a:extLst>
                <a:ext uri="{FF2B5EF4-FFF2-40B4-BE49-F238E27FC236}">
                  <a16:creationId xmlns:a16="http://schemas.microsoft.com/office/drawing/2014/main" id="{74A68BA0-0E8D-481B-8AAC-C71F39808FE6}"/>
                </a:ext>
              </a:extLst>
            </p:cNvPr>
            <p:cNvSpPr/>
            <p:nvPr userDrawn="1"/>
          </p:nvSpPr>
          <p:spPr>
            <a:xfrm>
              <a:off x="1244596" y="4069066"/>
              <a:ext cx="660400" cy="579120"/>
            </a:xfrm>
            <a:prstGeom prst="diamond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noProof="0"/>
            </a:p>
          </p:txBody>
        </p:sp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990A82A5-AEC2-4F28-B664-4099320A501D}"/>
                </a:ext>
              </a:extLst>
            </p:cNvPr>
            <p:cNvGrpSpPr/>
            <p:nvPr userDrawn="1"/>
          </p:nvGrpSpPr>
          <p:grpSpPr>
            <a:xfrm>
              <a:off x="403854" y="4331800"/>
              <a:ext cx="2341884" cy="1274650"/>
              <a:chOff x="403854" y="4331800"/>
              <a:chExt cx="2341884" cy="1274650"/>
            </a:xfrm>
          </p:grpSpPr>
          <p:sp>
            <p:nvSpPr>
              <p:cNvPr id="39" name="Rectángulo: Esquinas redondeadas 38">
                <a:extLst>
                  <a:ext uri="{FF2B5EF4-FFF2-40B4-BE49-F238E27FC236}">
                    <a16:creationId xmlns:a16="http://schemas.microsoft.com/office/drawing/2014/main" id="{3E12C820-BCBE-4432-895B-4E6FEAE65778}"/>
                  </a:ext>
                </a:extLst>
              </p:cNvPr>
              <p:cNvSpPr/>
              <p:nvPr userDrawn="1"/>
            </p:nvSpPr>
            <p:spPr>
              <a:xfrm>
                <a:off x="403854" y="4336472"/>
                <a:ext cx="2341884" cy="1269978"/>
              </a:xfrm>
              <a:prstGeom prst="roundRect">
                <a:avLst>
                  <a:gd name="adj" fmla="val 10267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40" name="Rectángulo: Esquinas redondeadas 39">
                <a:extLst>
                  <a:ext uri="{FF2B5EF4-FFF2-40B4-BE49-F238E27FC236}">
                    <a16:creationId xmlns:a16="http://schemas.microsoft.com/office/drawing/2014/main" id="{DCAAB050-4206-4A27-B938-06C579DC0BCC}"/>
                  </a:ext>
                </a:extLst>
              </p:cNvPr>
              <p:cNvSpPr/>
              <p:nvPr userDrawn="1"/>
            </p:nvSpPr>
            <p:spPr>
              <a:xfrm>
                <a:off x="403854" y="4331800"/>
                <a:ext cx="2341884" cy="1104232"/>
              </a:xfrm>
              <a:prstGeom prst="roundRect">
                <a:avLst>
                  <a:gd name="adj" fmla="val 10267"/>
                </a:avLst>
              </a:prstGeom>
              <a:solidFill>
                <a:schemeClr val="bg1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</p:grp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BB699EEB-C029-4EE9-AB2E-C36BD151BF92}"/>
              </a:ext>
            </a:extLst>
          </p:cNvPr>
          <p:cNvGrpSpPr/>
          <p:nvPr userDrawn="1"/>
        </p:nvGrpSpPr>
        <p:grpSpPr>
          <a:xfrm rot="10800000">
            <a:off x="2649212" y="1471385"/>
            <a:ext cx="2341884" cy="1537384"/>
            <a:chOff x="403854" y="4069066"/>
            <a:chExt cx="2341884" cy="1537384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7" name="Diamante 46">
              <a:extLst>
                <a:ext uri="{FF2B5EF4-FFF2-40B4-BE49-F238E27FC236}">
                  <a16:creationId xmlns:a16="http://schemas.microsoft.com/office/drawing/2014/main" id="{92488968-C7FD-43D4-AC66-28FAE9D3A0D3}"/>
                </a:ext>
              </a:extLst>
            </p:cNvPr>
            <p:cNvSpPr/>
            <p:nvPr userDrawn="1"/>
          </p:nvSpPr>
          <p:spPr>
            <a:xfrm>
              <a:off x="1244596" y="4069066"/>
              <a:ext cx="660400" cy="579120"/>
            </a:xfrm>
            <a:prstGeom prst="diamond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noProof="0"/>
            </a:p>
          </p:txBody>
        </p:sp>
        <p:grpSp>
          <p:nvGrpSpPr>
            <p:cNvPr id="48" name="Grupo 47">
              <a:extLst>
                <a:ext uri="{FF2B5EF4-FFF2-40B4-BE49-F238E27FC236}">
                  <a16:creationId xmlns:a16="http://schemas.microsoft.com/office/drawing/2014/main" id="{EFC385BB-B919-4FE7-B88D-6614D96FE54F}"/>
                </a:ext>
              </a:extLst>
            </p:cNvPr>
            <p:cNvGrpSpPr/>
            <p:nvPr userDrawn="1"/>
          </p:nvGrpSpPr>
          <p:grpSpPr>
            <a:xfrm>
              <a:off x="403854" y="4321208"/>
              <a:ext cx="2341884" cy="1285242"/>
              <a:chOff x="403854" y="4321208"/>
              <a:chExt cx="2341884" cy="1285242"/>
            </a:xfrm>
          </p:grpSpPr>
          <p:sp>
            <p:nvSpPr>
              <p:cNvPr id="49" name="Rectángulo: Esquinas redondeadas 48">
                <a:extLst>
                  <a:ext uri="{FF2B5EF4-FFF2-40B4-BE49-F238E27FC236}">
                    <a16:creationId xmlns:a16="http://schemas.microsoft.com/office/drawing/2014/main" id="{2D40B4F7-4249-48EB-B76D-7322E43B296D}"/>
                  </a:ext>
                </a:extLst>
              </p:cNvPr>
              <p:cNvSpPr/>
              <p:nvPr userDrawn="1"/>
            </p:nvSpPr>
            <p:spPr>
              <a:xfrm>
                <a:off x="403854" y="4336472"/>
                <a:ext cx="2341884" cy="1269978"/>
              </a:xfrm>
              <a:prstGeom prst="roundRect">
                <a:avLst>
                  <a:gd name="adj" fmla="val 10267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50" name="Rectángulo: Esquinas redondeadas 49">
                <a:extLst>
                  <a:ext uri="{FF2B5EF4-FFF2-40B4-BE49-F238E27FC236}">
                    <a16:creationId xmlns:a16="http://schemas.microsoft.com/office/drawing/2014/main" id="{0235ED88-73D7-4913-B429-4E32943AEA7F}"/>
                  </a:ext>
                </a:extLst>
              </p:cNvPr>
              <p:cNvSpPr/>
              <p:nvPr userDrawn="1"/>
            </p:nvSpPr>
            <p:spPr>
              <a:xfrm>
                <a:off x="403854" y="4321208"/>
                <a:ext cx="2341884" cy="1104232"/>
              </a:xfrm>
              <a:prstGeom prst="roundRect">
                <a:avLst>
                  <a:gd name="adj" fmla="val 10267"/>
                </a:avLst>
              </a:prstGeom>
              <a:solidFill>
                <a:schemeClr val="bg1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</p:grp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CB191BBD-9BF5-4978-AD4B-B8312B56D6F6}"/>
              </a:ext>
            </a:extLst>
          </p:cNvPr>
          <p:cNvGrpSpPr/>
          <p:nvPr userDrawn="1"/>
        </p:nvGrpSpPr>
        <p:grpSpPr>
          <a:xfrm rot="10800000">
            <a:off x="7139934" y="1470488"/>
            <a:ext cx="2341884" cy="1537384"/>
            <a:chOff x="403854" y="4069066"/>
            <a:chExt cx="2341884" cy="1537384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Diamante 51">
              <a:extLst>
                <a:ext uri="{FF2B5EF4-FFF2-40B4-BE49-F238E27FC236}">
                  <a16:creationId xmlns:a16="http://schemas.microsoft.com/office/drawing/2014/main" id="{33B76293-DAB7-429C-8B75-19B1BFFF1F73}"/>
                </a:ext>
              </a:extLst>
            </p:cNvPr>
            <p:cNvSpPr/>
            <p:nvPr userDrawn="1"/>
          </p:nvSpPr>
          <p:spPr>
            <a:xfrm>
              <a:off x="1244596" y="4069066"/>
              <a:ext cx="660400" cy="579120"/>
            </a:xfrm>
            <a:prstGeom prst="diamond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noProof="0"/>
            </a:p>
          </p:txBody>
        </p:sp>
        <p:grpSp>
          <p:nvGrpSpPr>
            <p:cNvPr id="53" name="Grupo 52">
              <a:extLst>
                <a:ext uri="{FF2B5EF4-FFF2-40B4-BE49-F238E27FC236}">
                  <a16:creationId xmlns:a16="http://schemas.microsoft.com/office/drawing/2014/main" id="{39136E51-5F9F-4189-97FA-588E52C7BD39}"/>
                </a:ext>
              </a:extLst>
            </p:cNvPr>
            <p:cNvGrpSpPr/>
            <p:nvPr userDrawn="1"/>
          </p:nvGrpSpPr>
          <p:grpSpPr>
            <a:xfrm>
              <a:off x="403854" y="4321208"/>
              <a:ext cx="2341884" cy="1285242"/>
              <a:chOff x="403854" y="4321208"/>
              <a:chExt cx="2341884" cy="1285242"/>
            </a:xfrm>
          </p:grpSpPr>
          <p:sp>
            <p:nvSpPr>
              <p:cNvPr id="54" name="Rectángulo: Esquinas redondeadas 53">
                <a:extLst>
                  <a:ext uri="{FF2B5EF4-FFF2-40B4-BE49-F238E27FC236}">
                    <a16:creationId xmlns:a16="http://schemas.microsoft.com/office/drawing/2014/main" id="{4227047C-C5B6-4CAE-AE15-F77FC131354A}"/>
                  </a:ext>
                </a:extLst>
              </p:cNvPr>
              <p:cNvSpPr/>
              <p:nvPr userDrawn="1"/>
            </p:nvSpPr>
            <p:spPr>
              <a:xfrm>
                <a:off x="403854" y="4336472"/>
                <a:ext cx="2341884" cy="1269978"/>
              </a:xfrm>
              <a:prstGeom prst="roundRect">
                <a:avLst>
                  <a:gd name="adj" fmla="val 10267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  <p:sp>
            <p:nvSpPr>
              <p:cNvPr id="55" name="Rectángulo: Esquinas redondeadas 54">
                <a:extLst>
                  <a:ext uri="{FF2B5EF4-FFF2-40B4-BE49-F238E27FC236}">
                    <a16:creationId xmlns:a16="http://schemas.microsoft.com/office/drawing/2014/main" id="{2AD0B1F8-0C41-4F72-A916-C531DE13C852}"/>
                  </a:ext>
                </a:extLst>
              </p:cNvPr>
              <p:cNvSpPr/>
              <p:nvPr userDrawn="1"/>
            </p:nvSpPr>
            <p:spPr>
              <a:xfrm>
                <a:off x="403854" y="4321208"/>
                <a:ext cx="2341884" cy="1104232"/>
              </a:xfrm>
              <a:prstGeom prst="roundRect">
                <a:avLst>
                  <a:gd name="adj" fmla="val 10267"/>
                </a:avLst>
              </a:prstGeom>
              <a:solidFill>
                <a:schemeClr val="bg1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MX" noProof="0"/>
              </a:p>
            </p:txBody>
          </p:sp>
        </p:grpSp>
      </p:grpSp>
      <p:sp>
        <p:nvSpPr>
          <p:cNvPr id="56" name="Título 55">
            <a:extLst>
              <a:ext uri="{FF2B5EF4-FFF2-40B4-BE49-F238E27FC236}">
                <a16:creationId xmlns:a16="http://schemas.microsoft.com/office/drawing/2014/main" id="{3AC4B787-D5D7-4A9A-A2BA-892A84A63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16" y="346242"/>
            <a:ext cx="10515600" cy="778159"/>
          </a:xfrm>
          <a:prstGeom prst="rect">
            <a:avLst/>
          </a:prstGeom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58" name="Marcador de texto 57">
            <a:extLst>
              <a:ext uri="{FF2B5EF4-FFF2-40B4-BE49-F238E27FC236}">
                <a16:creationId xmlns:a16="http://schemas.microsoft.com/office/drawing/2014/main" id="{EEF042D0-9AB6-4A7E-8DC2-5AA96AC910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26055" y="1747839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59" name="Marcador de texto 57">
            <a:extLst>
              <a:ext uri="{FF2B5EF4-FFF2-40B4-BE49-F238E27FC236}">
                <a16:creationId xmlns:a16="http://schemas.microsoft.com/office/drawing/2014/main" id="{F1ABDD9A-E987-4D88-A94A-3844701C2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26055" y="2070540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0" name="Marcador de texto 57">
            <a:extLst>
              <a:ext uri="{FF2B5EF4-FFF2-40B4-BE49-F238E27FC236}">
                <a16:creationId xmlns:a16="http://schemas.microsoft.com/office/drawing/2014/main" id="{EA24A090-F5C9-4DC5-A4C6-756BE14CED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16775" y="1757999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1" name="Marcador de texto 57">
            <a:extLst>
              <a:ext uri="{FF2B5EF4-FFF2-40B4-BE49-F238E27FC236}">
                <a16:creationId xmlns:a16="http://schemas.microsoft.com/office/drawing/2014/main" id="{26276A48-6AF6-4E18-B2CD-0B880E531D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16775" y="2080700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95959"/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2" name="Marcador de texto 57">
            <a:extLst>
              <a:ext uri="{FF2B5EF4-FFF2-40B4-BE49-F238E27FC236}">
                <a16:creationId xmlns:a16="http://schemas.microsoft.com/office/drawing/2014/main" id="{A27CFD0F-25AF-4D79-8F26-6D9C362BA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823" y="5009339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3" name="Marcador de texto 57">
            <a:extLst>
              <a:ext uri="{FF2B5EF4-FFF2-40B4-BE49-F238E27FC236}">
                <a16:creationId xmlns:a16="http://schemas.microsoft.com/office/drawing/2014/main" id="{872ECCB3-F1D9-435D-9E5A-FEDC64D331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4823" y="5332040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4" name="Marcador de texto 57">
            <a:extLst>
              <a:ext uri="{FF2B5EF4-FFF2-40B4-BE49-F238E27FC236}">
                <a16:creationId xmlns:a16="http://schemas.microsoft.com/office/drawing/2014/main" id="{F9C486BA-7F0F-4FDE-8512-1709168B64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18087" y="5017612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5" name="Marcador de texto 57">
            <a:extLst>
              <a:ext uri="{FF2B5EF4-FFF2-40B4-BE49-F238E27FC236}">
                <a16:creationId xmlns:a16="http://schemas.microsoft.com/office/drawing/2014/main" id="{C1C4CE38-F5DF-415D-93CD-1471C1C51F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18087" y="5340313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6" name="Marcador de texto 57">
            <a:extLst>
              <a:ext uri="{FF2B5EF4-FFF2-40B4-BE49-F238E27FC236}">
                <a16:creationId xmlns:a16="http://schemas.microsoft.com/office/drawing/2014/main" id="{70B1A5FD-7254-4D10-BAF3-109998A1EF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456103" y="4998704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7" name="Marcador de texto 57">
            <a:extLst>
              <a:ext uri="{FF2B5EF4-FFF2-40B4-BE49-F238E27FC236}">
                <a16:creationId xmlns:a16="http://schemas.microsoft.com/office/drawing/2014/main" id="{49D1D764-CBB3-4B86-B321-2B80095F31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456103" y="5321405"/>
            <a:ext cx="2198688" cy="29432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69" name="Marcador de texto 68">
            <a:extLst>
              <a:ext uri="{FF2B5EF4-FFF2-40B4-BE49-F238E27FC236}">
                <a16:creationId xmlns:a16="http://schemas.microsoft.com/office/drawing/2014/main" id="{7B2D4918-7013-45C4-8FA9-14CBFF98AA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4600" y="3707243"/>
            <a:ext cx="660400" cy="26421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20xx</a:t>
            </a:r>
          </a:p>
        </p:txBody>
      </p:sp>
      <p:sp>
        <p:nvSpPr>
          <p:cNvPr id="70" name="Marcador de texto 68">
            <a:extLst>
              <a:ext uri="{FF2B5EF4-FFF2-40B4-BE49-F238E27FC236}">
                <a16:creationId xmlns:a16="http://schemas.microsoft.com/office/drawing/2014/main" id="{D4171E06-7737-478A-8C33-AAB11606B52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0120" y="3712323"/>
            <a:ext cx="660400" cy="25405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20xx</a:t>
            </a:r>
          </a:p>
        </p:txBody>
      </p:sp>
      <p:sp>
        <p:nvSpPr>
          <p:cNvPr id="71" name="Marcador de texto 68">
            <a:extLst>
              <a:ext uri="{FF2B5EF4-FFF2-40B4-BE49-F238E27FC236}">
                <a16:creationId xmlns:a16="http://schemas.microsoft.com/office/drawing/2014/main" id="{9A53CF1F-27A1-402D-9394-7DC9EA9B3C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45480" y="3712323"/>
            <a:ext cx="660400" cy="25405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20xx</a:t>
            </a:r>
          </a:p>
        </p:txBody>
      </p:sp>
      <p:sp>
        <p:nvSpPr>
          <p:cNvPr id="72" name="Marcador de texto 68">
            <a:extLst>
              <a:ext uri="{FF2B5EF4-FFF2-40B4-BE49-F238E27FC236}">
                <a16:creationId xmlns:a16="http://schemas.microsoft.com/office/drawing/2014/main" id="{EEDA5B9B-4E29-44BD-9AB4-63CC31001C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80676" y="3707243"/>
            <a:ext cx="660400" cy="26421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20xx</a:t>
            </a:r>
          </a:p>
        </p:txBody>
      </p:sp>
      <p:sp>
        <p:nvSpPr>
          <p:cNvPr id="73" name="Marcador de texto 68">
            <a:extLst>
              <a:ext uri="{FF2B5EF4-FFF2-40B4-BE49-F238E27FC236}">
                <a16:creationId xmlns:a16="http://schemas.microsoft.com/office/drawing/2014/main" id="{3B7FA5A5-3F35-435F-9C91-FBBB04F5B1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225247" y="3708318"/>
            <a:ext cx="660400" cy="26206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90072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06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CA87B64-49E3-47B0-83E3-A5BDDD205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631" y="393916"/>
            <a:ext cx="10515600" cy="778159"/>
          </a:xfrm>
        </p:spPr>
        <p:txBody>
          <a:bodyPr rtlCol="0"/>
          <a:lstStyle/>
          <a:p>
            <a:pPr rtl="0"/>
            <a:r>
              <a:rPr lang="es-MX" dirty="0"/>
              <a:t>Enamorate de alguien mas</a:t>
            </a:r>
          </a:p>
        </p:txBody>
      </p:sp>
      <p:sp>
        <p:nvSpPr>
          <p:cNvPr id="6" name="Marcador de posición de texto 5">
            <a:extLst>
              <a:ext uri="{FF2B5EF4-FFF2-40B4-BE49-F238E27FC236}">
                <a16:creationId xmlns:a16="http://schemas.microsoft.com/office/drawing/2014/main" id="{A3FB4958-7FBA-4617-ACDD-D1A21A3BFD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>
            <a:normAutofit fontScale="92500" lnSpcReduction="20000"/>
          </a:bodyPr>
          <a:lstStyle/>
          <a:p>
            <a:pPr algn="ctr" rtl="0"/>
            <a:r>
              <a:rPr lang="es-MX" sz="1800" dirty="0"/>
              <a:t>0:04 - 0:15</a:t>
            </a:r>
          </a:p>
        </p:txBody>
      </p:sp>
      <p:sp>
        <p:nvSpPr>
          <p:cNvPr id="8" name="Marcador de posición de texto 7">
            <a:extLst>
              <a:ext uri="{FF2B5EF4-FFF2-40B4-BE49-F238E27FC236}">
                <a16:creationId xmlns:a16="http://schemas.microsoft.com/office/drawing/2014/main" id="{978FD4B4-FDF9-4568-9DCD-6DBDA976ED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fontScale="92500" lnSpcReduction="20000"/>
          </a:bodyPr>
          <a:lstStyle/>
          <a:p>
            <a:pPr algn="ctr" rtl="0"/>
            <a:r>
              <a:rPr lang="es-MX" sz="1800" dirty="0"/>
              <a:t>0:29 – 1:20</a:t>
            </a:r>
          </a:p>
        </p:txBody>
      </p:sp>
      <p:sp>
        <p:nvSpPr>
          <p:cNvPr id="10" name="Marcador de posición de texto 9">
            <a:extLst>
              <a:ext uri="{FF2B5EF4-FFF2-40B4-BE49-F238E27FC236}">
                <a16:creationId xmlns:a16="http://schemas.microsoft.com/office/drawing/2014/main" id="{3F15667D-AA56-468A-8D3E-1C699EC310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4822" y="5340313"/>
            <a:ext cx="2198688" cy="294322"/>
          </a:xfrm>
        </p:spPr>
        <p:txBody>
          <a:bodyPr rtlCol="0">
            <a:normAutofit fontScale="92500" lnSpcReduction="20000"/>
          </a:bodyPr>
          <a:lstStyle/>
          <a:p>
            <a:pPr algn="ctr" rtl="0"/>
            <a:r>
              <a:rPr lang="es-MX" sz="1800" dirty="0"/>
              <a:t>0:00 – 0:03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4782A7D8-8E3F-4A7D-98ED-51F536E98E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>
            <a:normAutofit fontScale="92500" lnSpcReduction="20000"/>
          </a:bodyPr>
          <a:lstStyle/>
          <a:p>
            <a:pPr algn="ctr" rtl="0"/>
            <a:r>
              <a:rPr lang="es-MX" sz="1800" dirty="0"/>
              <a:t>0:16 – 0:28</a:t>
            </a:r>
          </a:p>
        </p:txBody>
      </p:sp>
      <p:sp>
        <p:nvSpPr>
          <p:cNvPr id="14" name="Marcador de posición de texto 13">
            <a:extLst>
              <a:ext uri="{FF2B5EF4-FFF2-40B4-BE49-F238E27FC236}">
                <a16:creationId xmlns:a16="http://schemas.microsoft.com/office/drawing/2014/main" id="{FEDF7E31-15B5-4CE4-A806-DE63A5F926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>
            <a:normAutofit fontScale="92500" lnSpcReduction="20000"/>
          </a:bodyPr>
          <a:lstStyle/>
          <a:p>
            <a:pPr algn="ctr" rtl="0"/>
            <a:r>
              <a:rPr lang="es-MX" sz="1800" dirty="0"/>
              <a:t>3:43 – 3:49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8EF428C8-4594-430E-8C13-D438B2BA1EE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4078" y="3568121"/>
            <a:ext cx="1440177" cy="542460"/>
          </a:xfrm>
        </p:spPr>
        <p:txBody>
          <a:bodyPr rtlCol="0"/>
          <a:lstStyle/>
          <a:p>
            <a:pPr rtl="0"/>
            <a:r>
              <a:rPr lang="es-MX" dirty="0"/>
              <a:t>Introduccion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5D4C4A41-4179-46C1-B06A-59A3009E95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99961" y="3677411"/>
            <a:ext cx="1118179" cy="294322"/>
          </a:xfrm>
        </p:spPr>
        <p:txBody>
          <a:bodyPr rtlCol="0"/>
          <a:lstStyle/>
          <a:p>
            <a:pPr rtl="0"/>
            <a:r>
              <a:rPr lang="es-MX" dirty="0"/>
              <a:t>Estrofa 1</a:t>
            </a:r>
          </a:p>
        </p:txBody>
      </p:sp>
      <p:sp>
        <p:nvSpPr>
          <p:cNvPr id="17" name="Marcador de posición de texto 16">
            <a:extLst>
              <a:ext uri="{FF2B5EF4-FFF2-40B4-BE49-F238E27FC236}">
                <a16:creationId xmlns:a16="http://schemas.microsoft.com/office/drawing/2014/main" id="{7176D5BC-F6BD-4551-9649-CC16945454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522460" y="3627984"/>
            <a:ext cx="1118178" cy="398259"/>
          </a:xfrm>
        </p:spPr>
        <p:txBody>
          <a:bodyPr rtlCol="0"/>
          <a:lstStyle/>
          <a:p>
            <a:pPr rtl="0"/>
            <a:r>
              <a:rPr lang="es-MX" dirty="0"/>
              <a:t>Estrofa 2</a:t>
            </a:r>
          </a:p>
        </p:txBody>
      </p:sp>
      <p:sp>
        <p:nvSpPr>
          <p:cNvPr id="20" name="Marcador de posición de texto 16">
            <a:extLst>
              <a:ext uri="{FF2B5EF4-FFF2-40B4-BE49-F238E27FC236}">
                <a16:creationId xmlns:a16="http://schemas.microsoft.com/office/drawing/2014/main" id="{55A1011C-43B9-4E45-BF80-6E537AFEAE5A}"/>
              </a:ext>
            </a:extLst>
          </p:cNvPr>
          <p:cNvSpPr txBox="1">
            <a:spLocks/>
          </p:cNvSpPr>
          <p:nvPr/>
        </p:nvSpPr>
        <p:spPr>
          <a:xfrm>
            <a:off x="7773860" y="3625441"/>
            <a:ext cx="1118178" cy="3982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Coro</a:t>
            </a:r>
          </a:p>
        </p:txBody>
      </p:sp>
      <p:sp>
        <p:nvSpPr>
          <p:cNvPr id="21" name="Marcador de posición de texto 16">
            <a:extLst>
              <a:ext uri="{FF2B5EF4-FFF2-40B4-BE49-F238E27FC236}">
                <a16:creationId xmlns:a16="http://schemas.microsoft.com/office/drawing/2014/main" id="{A48FC16D-4CA1-1B4E-9BFE-2C854365DD02}"/>
              </a:ext>
            </a:extLst>
          </p:cNvPr>
          <p:cNvSpPr txBox="1">
            <a:spLocks/>
          </p:cNvSpPr>
          <p:nvPr/>
        </p:nvSpPr>
        <p:spPr>
          <a:xfrm>
            <a:off x="9996358" y="3625442"/>
            <a:ext cx="1118178" cy="3982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Salida  </a:t>
            </a:r>
          </a:p>
        </p:txBody>
      </p:sp>
      <p:sp>
        <p:nvSpPr>
          <p:cNvPr id="36" name="Marcador de posición de texto 5">
            <a:extLst>
              <a:ext uri="{FF2B5EF4-FFF2-40B4-BE49-F238E27FC236}">
                <a16:creationId xmlns:a16="http://schemas.microsoft.com/office/drawing/2014/main" id="{53C1C053-EBB6-E344-AA05-5CBB20099885}"/>
              </a:ext>
            </a:extLst>
          </p:cNvPr>
          <p:cNvSpPr txBox="1">
            <a:spLocks/>
          </p:cNvSpPr>
          <p:nvPr/>
        </p:nvSpPr>
        <p:spPr>
          <a:xfrm>
            <a:off x="4924743" y="1249543"/>
            <a:ext cx="2198688" cy="294322"/>
          </a:xfrm>
          <a:prstGeom prst="rect">
            <a:avLst/>
          </a:prstGeom>
        </p:spPr>
        <p:txBody>
          <a:bodyPr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Morat </a:t>
            </a:r>
          </a:p>
        </p:txBody>
      </p:sp>
    </p:spTree>
    <p:extLst>
      <p:ext uri="{BB962C8B-B14F-4D97-AF65-F5344CB8AC3E}">
        <p14:creationId xmlns:p14="http://schemas.microsoft.com/office/powerpoint/2010/main" val="1889431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4">
      <a:dk1>
        <a:sysClr val="windowText" lastClr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21983024_TF56232967.potx" id="{C5A4F91F-3604-481C-91EA-06721801582C}" vid="{33E5E371-80D2-47FF-AD1A-9D87BB137ED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B8CF79-60A5-46B0-B68F-F22924249AE1}">
  <ds:schemaRefs>
    <ds:schemaRef ds:uri="6dc4bcd6-49db-4c07-9060-8acfc67cef9f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sharepoint/v3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fb0879af-3eba-417a-a55a-ffe6dcd6ca77"/>
  </ds:schemaRefs>
</ds:datastoreItem>
</file>

<file path=customXml/itemProps2.xml><?xml version="1.0" encoding="utf-8"?>
<ds:datastoreItem xmlns:ds="http://schemas.openxmlformats.org/officeDocument/2006/customXml" ds:itemID="{B31C583C-D7BE-4878-B0AE-10F999A7EC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 de Office</Template>
  <TotalTime>0</TotalTime>
  <Words>28</Words>
  <Application>Microsoft Macintosh PowerPoint</Application>
  <PresentationFormat>Panorámica</PresentationFormat>
  <Paragraphs>13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Tema de Office</vt:lpstr>
      <vt:lpstr>Enamorate de alguien mas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Microsoft Office User</dc:creator>
  <cp:keywords/>
  <dc:description/>
  <cp:lastModifiedBy/>
  <cp:revision>1</cp:revision>
  <dcterms:created xsi:type="dcterms:W3CDTF">2020-02-17T20:01:56Z</dcterms:created>
  <dcterms:modified xsi:type="dcterms:W3CDTF">2020-02-17T20:12:23Z</dcterms:modified>
  <cp:category/>
</cp:coreProperties>
</file>